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37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31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61CA54-0B08-5898-CEDE-1B9B2DA8E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937" y="1601369"/>
            <a:ext cx="9601200" cy="3108502"/>
          </a:xfrm>
        </p:spPr>
        <p:txBody>
          <a:bodyPr>
            <a:noAutofit/>
          </a:bodyPr>
          <a:lstStyle/>
          <a:p>
            <a:r>
              <a:rPr lang="en-US" sz="8800" b="1" dirty="0">
                <a:latin typeface="Amasis MT Pro Black" panose="02040504050005020304" pitchFamily="18" charset="0"/>
              </a:rPr>
              <a:t>     </a:t>
            </a:r>
            <a:r>
              <a:rPr lang="en-US" sz="8800" b="1" dirty="0" smtClean="0">
                <a:latin typeface="Calibri" pitchFamily="34" charset="0"/>
                <a:cs typeface="Calibri" pitchFamily="34" charset="0"/>
              </a:rPr>
              <a:t>POETRY – II</a:t>
            </a:r>
            <a:br>
              <a:rPr lang="en-US" sz="88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8800" b="1" dirty="0" smtClean="0">
                <a:latin typeface="Calibri" pitchFamily="34" charset="0"/>
                <a:cs typeface="Calibri" pitchFamily="34" charset="0"/>
              </a:rPr>
              <a:t>       20UEN4CC7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EAF9C4-236F-4574-FD57-243CE5DC2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2082" y="5000637"/>
            <a:ext cx="4363605" cy="1857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Dr. R. SOFIYA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Assistant Professor of English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Jamal Mohamed College(A)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Trichy</a:t>
            </a: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- 20</a:t>
            </a:r>
            <a:endParaRPr lang="en-US" sz="16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301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009883-84EA-DCFB-023C-A4DB2582C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0110" y="1184817"/>
            <a:ext cx="8361229" cy="2207284"/>
          </a:xfrm>
        </p:spPr>
        <p:txBody>
          <a:bodyPr/>
          <a:lstStyle/>
          <a:p>
            <a:r>
              <a:rPr lang="en-US" sz="6600" b="1" dirty="0">
                <a:latin typeface="Calibri" pitchFamily="34" charset="0"/>
                <a:cs typeface="Calibri" pitchFamily="34" charset="0"/>
              </a:rPr>
              <a:t>PIED</a:t>
            </a:r>
            <a:r>
              <a:rPr lang="en-US" sz="6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6600" b="1" dirty="0">
                <a:latin typeface="Calibri" pitchFamily="34" charset="0"/>
                <a:cs typeface="Calibri" pitchFamily="34" charset="0"/>
              </a:rPr>
              <a:t>BEAUTY</a:t>
            </a:r>
            <a:r>
              <a:rPr lang="en-US" sz="660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478A4C-33D2-717E-17F7-B9B1C9858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42309" y="3392101"/>
            <a:ext cx="6831673" cy="920548"/>
          </a:xfrm>
        </p:spPr>
        <p:txBody>
          <a:bodyPr/>
          <a:lstStyle/>
          <a:p>
            <a:r>
              <a:rPr lang="en-US" b="1" dirty="0">
                <a:latin typeface="Calibri" pitchFamily="34" charset="0"/>
                <a:ea typeface="Baskerville Old Face" panose="02000000000000000000" pitchFamily="2" charset="0"/>
                <a:cs typeface="Calibri" pitchFamily="34" charset="0"/>
              </a:rPr>
              <a:t>BY</a:t>
            </a:r>
          </a:p>
          <a:p>
            <a:r>
              <a:rPr lang="en-US" b="1" dirty="0">
                <a:latin typeface="Calibri" pitchFamily="34" charset="0"/>
                <a:ea typeface="Baskerville Old Face" panose="02000000000000000000" pitchFamily="2" charset="0"/>
                <a:cs typeface="Calibri" pitchFamily="34" charset="0"/>
              </a:rPr>
              <a:t>GERARD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latin typeface="Calibri" pitchFamily="34" charset="0"/>
                <a:ea typeface="Baskerville Old Face" panose="02000000000000000000" pitchFamily="2" charset="0"/>
                <a:cs typeface="Calibri" pitchFamily="34" charset="0"/>
              </a:rPr>
              <a:t>MANLEY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latin typeface="Calibri" pitchFamily="34" charset="0"/>
                <a:ea typeface="Aldhabi" panose="02000000000000000000" pitchFamily="2" charset="0"/>
                <a:cs typeface="Calibri" pitchFamily="34" charset="0"/>
              </a:rPr>
              <a:t>HOPKINS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1C9D13F-B182-C939-6866-F3E15E7AC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860" y="1417616"/>
            <a:ext cx="42862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1142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6AFB25-8C6B-6BAC-42C6-519A9E31F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759" y="408214"/>
            <a:ext cx="9618271" cy="1001981"/>
          </a:xfrm>
        </p:spPr>
        <p:txBody>
          <a:bodyPr/>
          <a:lstStyle/>
          <a:p>
            <a:r>
              <a:rPr lang="en-US" sz="4800" dirty="0">
                <a:latin typeface="Calibri" pitchFamily="34" charset="0"/>
                <a:cs typeface="Calibri" pitchFamily="34" charset="0"/>
              </a:rPr>
              <a:t>ABOUT</a:t>
            </a:r>
            <a:r>
              <a:rPr lang="en-US" dirty="0"/>
              <a:t> 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THE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AUTHOR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D773AD3F-22C6-00C0-6273-AE395087DF7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69339" y="2011753"/>
            <a:ext cx="3380552" cy="358140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E740C82-17BF-B33B-78A6-E4BF6D7F2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43897" y="1733550"/>
            <a:ext cx="6047280" cy="413780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Gerard Manley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Hopkins was born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on 28 July 1844 in Startford,Essex,England.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He was an English poet and Jesuit priest,whose posthumous fame established him among the leading Victorian poets.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Hopkins won the poetry prize at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Highgate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rammar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chool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and in 1863 was awarded a grand to study at Balliol College,Oxford.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His work was not published in collected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form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until 1918,but it influenced many leading 20th-century poets.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Died June 8,1889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2398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E01284-147E-4FA2-4483-55FD0C6E5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97" y="455715"/>
            <a:ext cx="9601200" cy="1069769"/>
          </a:xfrm>
        </p:spPr>
        <p:txBody>
          <a:bodyPr/>
          <a:lstStyle/>
          <a:p>
            <a:r>
              <a:rPr lang="en-US" sz="4800" dirty="0">
                <a:latin typeface="Calibri" pitchFamily="34" charset="0"/>
                <a:cs typeface="Calibri" pitchFamily="34" charset="0"/>
              </a:rPr>
              <a:t>ABOUT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THE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POEM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3206BA-72E4-5084-58A7-1AE0E81A2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6200" y="1525484"/>
            <a:ext cx="6864903" cy="452351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i="1" dirty="0" smtClean="0">
                <a:latin typeface="Calibri" pitchFamily="34" charset="0"/>
                <a:cs typeface="Calibri" pitchFamily="34" charset="0"/>
              </a:rPr>
              <a:t>Pied Beauty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was written in sprung rhythm and it is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curtal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sonnet.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It is a kind of hymn of praise to God that wonders at the varied world that God created.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poem rejoices the unique beauty crafted by God.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It was written in 1877 and first published in 1918 in poems of Gerard Manley Hopkins.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poem acknowledges God’s astonishing creation in this universe and also shows the diversity of things in the universe created by God.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As an act of prayers,he thanks God and gives a list of things he has created for Mankind.</a:t>
            </a: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xmlns="" id="{BDD0B1AA-3409-F0C9-1253-766731BC46B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10369" t="1" r="27150" b="-65968"/>
          <a:stretch/>
        </p:blipFill>
        <p:spPr>
          <a:xfrm>
            <a:off x="1020537" y="2201882"/>
            <a:ext cx="3460599" cy="4658097"/>
          </a:xfrm>
        </p:spPr>
      </p:pic>
    </p:spTree>
    <p:extLst>
      <p:ext uri="{BB962C8B-B14F-4D97-AF65-F5344CB8AC3E}">
        <p14:creationId xmlns:p14="http://schemas.microsoft.com/office/powerpoint/2010/main" xmlns="" val="397042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DA331A-BD6C-18FE-4753-AED19B2F8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758" y="456086"/>
            <a:ext cx="8219952" cy="1069027"/>
          </a:xfrm>
        </p:spPr>
        <p:txBody>
          <a:bodyPr/>
          <a:lstStyle/>
          <a:p>
            <a:r>
              <a:rPr lang="en-US" sz="4800" dirty="0">
                <a:latin typeface="Calibri" pitchFamily="34" charset="0"/>
                <a:cs typeface="Calibri" pitchFamily="34" charset="0"/>
              </a:rPr>
              <a:t>POEM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ANALYSIS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CF507719-B2B4-10A2-ED81-FA2919B5926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/>
        </p:blipFill>
        <p:spPr>
          <a:xfrm>
            <a:off x="1094758" y="2077982"/>
            <a:ext cx="3768207" cy="3176329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1CE3964-8246-47AB-A71D-F6153EF88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4734" y="1669070"/>
            <a:ext cx="6652035" cy="491199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‘Pied’ means having two or more colors,and it is this quality of variety that the speaker most admires about God’s work.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first stanza is taken up with giving examples of particular kind of beauty,which essentially describe things that have a pattern of two or more colors these “things” show variety or opposites like black and white.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first stanza,which opens with 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prayer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God that praises “dappled things”.These “dappled things"are the instances 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“Pied Beauty" to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which the title refers.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alibri" pitchFamily="34" charset="0"/>
                <a:cs typeface="Calibri" pitchFamily="34" charset="0"/>
              </a:rPr>
              <a:t>He includes the mottled white and blue colors of the sky,the “brinded“ hide of 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cow 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patches of contrasting color on a trout.</a:t>
            </a:r>
          </a:p>
        </p:txBody>
      </p:sp>
    </p:spTree>
    <p:extLst>
      <p:ext uri="{BB962C8B-B14F-4D97-AF65-F5344CB8AC3E}">
        <p14:creationId xmlns:p14="http://schemas.microsoft.com/office/powerpoint/2010/main" xmlns="" val="36198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630B69DE-1439-D1E2-9883-02A67A242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7306" y="1000108"/>
            <a:ext cx="6712558" cy="5286412"/>
          </a:xfrm>
          <a:ln>
            <a:noFill/>
          </a:ln>
        </p:spPr>
        <p:txBody>
          <a:bodyPr>
            <a:normAutofit/>
          </a:bodyPr>
          <a:lstStyle/>
          <a:p>
            <a:pPr marL="342900" indent="-342900"/>
            <a:r>
              <a:rPr lang="en-US" sz="2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2000" dirty="0" smtClean="0">
                <a:latin typeface="Calibri" pitchFamily="34" charset="0"/>
                <a:cs typeface="Calibri" pitchFamily="34" charset="0"/>
              </a:rPr>
            </a:b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EAA4C7A7-319E-1C61-027C-7FA36333B5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1020536" y="1142984"/>
            <a:ext cx="3729594" cy="4214842"/>
          </a:xfrm>
        </p:spPr>
      </p:pic>
      <p:sp>
        <p:nvSpPr>
          <p:cNvPr id="8" name="Rectangle 7"/>
          <p:cNvSpPr/>
          <p:nvPr/>
        </p:nvSpPr>
        <p:spPr>
          <a:xfrm>
            <a:off x="5167306" y="1000108"/>
            <a:ext cx="678661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The speaker lists some of these more visual examples </a:t>
            </a: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of “</a:t>
            </a: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Piedness“;skies of two colors</a:t>
            </a: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, the </a:t>
            </a: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spotty pattern on fish, the contrast of chestnuts with their green coating</a:t>
            </a: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, the </a:t>
            </a: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coloring on birds wings.</a:t>
            </a:r>
            <a:b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 All of these parts are of God’s design and it deserves the attention to praise.</a:t>
            </a:r>
            <a:b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 The poet turns his attention to the river and landscape. These references includes man’s intervention. Where it is narrowed and made into plots.</a:t>
            </a:r>
            <a:b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The poem is not only about the natural world that shows God’s glory but it also describes human activity.</a:t>
            </a:r>
            <a:b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The poem begins with “glary“ and ends with “praise” this </a:t>
            </a:r>
            <a:r>
              <a:rPr lang="en-US" i="1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Pied Beauty</a:t>
            </a:r>
            <a: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  <a:t> is a poem that attempts to turn the reader’s attention to the beauty of the world.</a:t>
            </a:r>
            <a:br>
              <a:rPr lang="en-US" dirty="0" smtClean="0">
                <a:solidFill>
                  <a:srgbClr val="191B0E"/>
                </a:solidFill>
                <a:latin typeface="Calibri" pitchFamily="34" charset="0"/>
                <a:cs typeface="Calibri" pitchFamily="34" charset="0"/>
              </a:rPr>
            </a:br>
            <a:endParaRPr lang="en-US" dirty="0" smtClean="0">
              <a:solidFill>
                <a:srgbClr val="191B0E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4197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1A4ACC-1F4E-2555-8E51-757AE10D0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051" y="-613810"/>
            <a:ext cx="8361229" cy="209822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Calibri" pitchFamily="34" charset="0"/>
                <a:cs typeface="Calibri" pitchFamily="34" charset="0"/>
              </a:rPr>
              <a:t>THEME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3DB3B1-D849-C213-CECA-78EED1753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12080" y="1924164"/>
            <a:ext cx="5371606" cy="3006725"/>
          </a:xfrm>
        </p:spPr>
        <p:txBody>
          <a:bodyPr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Hopkins says that God is praise-worthy because he created such a mysterious and beautiful world. Hopkins seems to have an appreciation of natural diversity for it's own sake,in all things great and small it implies the theme of </a:t>
            </a:r>
          </a:p>
          <a:p>
            <a:r>
              <a:rPr lang="en-US" dirty="0">
                <a:latin typeface="Calibri" pitchFamily="34" charset="0"/>
                <a:cs typeface="Calibri" pitchFamily="34" charset="0"/>
              </a:rPr>
              <a:t>“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Wonder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and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amazement</a:t>
            </a:r>
            <a:r>
              <a:rPr lang="en-US" dirty="0">
                <a:latin typeface="Calibri" pitchFamily="34" charset="0"/>
                <a:cs typeface="Calibri" pitchFamily="34" charset="0"/>
              </a:rPr>
              <a:t>"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0B81388C-A802-B3DA-844C-C3CB7A0A2E85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558635" y="1883343"/>
            <a:ext cx="2968831" cy="2486396"/>
          </a:xfrm>
        </p:spPr>
      </p:pic>
    </p:spTree>
    <p:extLst>
      <p:ext uri="{BB962C8B-B14F-4D97-AF65-F5344CB8AC3E}">
        <p14:creationId xmlns:p14="http://schemas.microsoft.com/office/powerpoint/2010/main" xmlns="" val="74707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60_F_291522205_XkrmS421FjSGTMRdTrqFZPxDY19Vxpm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8216" y="357166"/>
            <a:ext cx="10429948" cy="607223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415</Words>
  <Application>Microsoft Office PowerPoint</Application>
  <PresentationFormat>Custom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Crop</vt:lpstr>
      <vt:lpstr>     POETRY – II        20UEN4CC7</vt:lpstr>
      <vt:lpstr>PIED BEAUTY </vt:lpstr>
      <vt:lpstr>ABOUT THE AUTHOR </vt:lpstr>
      <vt:lpstr>ABOUT THE POEM </vt:lpstr>
      <vt:lpstr>POEM ANALYSIS </vt:lpstr>
      <vt:lpstr> </vt:lpstr>
      <vt:lpstr>THEME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POETRY-II ASSIGNMENT-2</dc:title>
  <dc:creator>919566541422</dc:creator>
  <cp:lastModifiedBy>Admin</cp:lastModifiedBy>
  <cp:revision>34</cp:revision>
  <dcterms:created xsi:type="dcterms:W3CDTF">2023-03-30T02:03:32Z</dcterms:created>
  <dcterms:modified xsi:type="dcterms:W3CDTF">2023-04-07T07:48:38Z</dcterms:modified>
</cp:coreProperties>
</file>